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.\20220421_data\ble_20220415_164138_Manabe_50cm_rec_front_filtered.png</a:t>
            </a:r>
          </a:p>
        </p:txBody>
      </p:sp>
      <p:pic>
        <p:nvPicPr>
          <p:cNvPr id="3" name="Picture 2" descr="ble_20220415_164138_Manabe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.\20220421_data\ble_20220419_140738_Yoshikura_50cm_rec_front_filtered.png</a:t>
            </a:r>
          </a:p>
        </p:txBody>
      </p:sp>
      <p:pic>
        <p:nvPicPr>
          <p:cNvPr id="3" name="Picture 2" descr="ble_20220419_140738_Yoshikura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.\20220421_data\ble_20220419_140738_Yoshikura_50cm_rec_front_sma5.png</a:t>
            </a:r>
          </a:p>
        </p:txBody>
      </p:sp>
      <p:pic>
        <p:nvPicPr>
          <p:cNvPr id="3" name="Picture 2" descr="ble_20220419_140738_Yoshikura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.\20220421_data\ble_20220419_140738_Yoshikura_50cm_rec_front_split.png</a:t>
            </a:r>
          </a:p>
        </p:txBody>
      </p:sp>
      <p:pic>
        <p:nvPicPr>
          <p:cNvPr id="3" name="Picture 2" descr="ble_20220419_140738_Yoshikura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.\20220421_data\ble_20220419_141206_Yoshikura_50cm_rec_front_filtered.png</a:t>
            </a:r>
          </a:p>
        </p:txBody>
      </p:sp>
      <p:pic>
        <p:nvPicPr>
          <p:cNvPr id="3" name="Picture 2" descr="ble_20220419_141206_Yoshikura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.\20220421_data\ble_20220419_141206_Yoshikura_50cm_rec_front_sma5.png</a:t>
            </a:r>
          </a:p>
        </p:txBody>
      </p:sp>
      <p:pic>
        <p:nvPicPr>
          <p:cNvPr id="3" name="Picture 2" descr="ble_20220419_141206_Yoshikura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.\20220421_data\ble_20220419_141206_Yoshikura_50cm_rec_front_split.png</a:t>
            </a:r>
          </a:p>
        </p:txBody>
      </p:sp>
      <p:pic>
        <p:nvPicPr>
          <p:cNvPr id="3" name="Picture 2" descr="ble_20220419_141206_Yoshikura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.\20220421_data\ble_20220420_104236_Manabe_50cm_rec_front_filtered.png</a:t>
            </a:r>
          </a:p>
        </p:txBody>
      </p:sp>
      <p:pic>
        <p:nvPicPr>
          <p:cNvPr id="3" name="Picture 2" descr="ble_20220420_104236_Manabe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.\20220421_data\ble_20220420_104236_Manabe_50cm_rec_front_sma5.png</a:t>
            </a:r>
          </a:p>
        </p:txBody>
      </p:sp>
      <p:pic>
        <p:nvPicPr>
          <p:cNvPr id="3" name="Picture 2" descr="ble_20220420_104236_Manabe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.\20220421_data\ble_20220420_104236_Manabe_50cm_rec_front_split.png</a:t>
            </a:r>
          </a:p>
        </p:txBody>
      </p:sp>
      <p:pic>
        <p:nvPicPr>
          <p:cNvPr id="3" name="Picture 2" descr="ble_20220420_104236_Manabe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.\20220421_data\ble_20220420_110501_Manabe_75cm_rec_front_filtered.png</a:t>
            </a:r>
          </a:p>
        </p:txBody>
      </p:sp>
      <p:pic>
        <p:nvPicPr>
          <p:cNvPr id="3" name="Picture 2" descr="ble_20220420_110501_Manabe_75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.\20220421_data\ble_20220415_164138_Manabe_50cm_rec_front_sma5.png</a:t>
            </a:r>
          </a:p>
        </p:txBody>
      </p:sp>
      <p:pic>
        <p:nvPicPr>
          <p:cNvPr id="3" name="Picture 2" descr="ble_20220415_164138_Manabe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.\20220421_data\ble_20220420_110501_Manabe_75cm_rec_front_sma5.png</a:t>
            </a:r>
          </a:p>
        </p:txBody>
      </p:sp>
      <p:pic>
        <p:nvPicPr>
          <p:cNvPr id="3" name="Picture 2" descr="ble_20220420_110501_Manabe_75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.\20220421_data\ble_20220420_110501_Manabe_75cm_rec_front_split.png</a:t>
            </a:r>
          </a:p>
        </p:txBody>
      </p:sp>
      <p:pic>
        <p:nvPicPr>
          <p:cNvPr id="3" name="Picture 2" descr="ble_20220420_110501_Manabe_75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.\20220421_data\ble_20220420_141336_Manabe_50cm_rec_front_filtered.png</a:t>
            </a:r>
          </a:p>
        </p:txBody>
      </p:sp>
      <p:pic>
        <p:nvPicPr>
          <p:cNvPr id="3" name="Picture 2" descr="ble_20220420_141336_Manabe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.\20220421_data\ble_20220420_141336_Manabe_50cm_rec_front_sma5.png</a:t>
            </a:r>
          </a:p>
        </p:txBody>
      </p:sp>
      <p:pic>
        <p:nvPicPr>
          <p:cNvPr id="3" name="Picture 2" descr="ble_20220420_141336_Manabe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.\20220421_data\ble_20220420_141336_Manabe_50cm_rec_front_split.png</a:t>
            </a:r>
          </a:p>
        </p:txBody>
      </p:sp>
      <p:pic>
        <p:nvPicPr>
          <p:cNvPr id="3" name="Picture 2" descr="ble_20220420_141336_Manabe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.\20220421_data\ble_20220420_142605_Hamabe_50cm_rec_front_filtered.png</a:t>
            </a:r>
          </a:p>
        </p:txBody>
      </p:sp>
      <p:pic>
        <p:nvPicPr>
          <p:cNvPr id="3" name="Picture 2" descr="ble_20220420_142605_Hamabe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.\20220421_data\ble_20220420_142605_Hamabe_50cm_rec_front_sma5.png</a:t>
            </a:r>
          </a:p>
        </p:txBody>
      </p:sp>
      <p:pic>
        <p:nvPicPr>
          <p:cNvPr id="3" name="Picture 2" descr="ble_20220420_142605_Hamabe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.\20220421_data\ble_20220420_142605_Hamabe_50cm_rec_front_split.png</a:t>
            </a:r>
          </a:p>
        </p:txBody>
      </p:sp>
      <p:pic>
        <p:nvPicPr>
          <p:cNvPr id="3" name="Picture 2" descr="ble_20220420_142605_Hamabe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.\20220421_data\ble_20220420_143543_Yoshikura_50cm_rec_front_filtered.png</a:t>
            </a:r>
          </a:p>
        </p:txBody>
      </p:sp>
      <p:pic>
        <p:nvPicPr>
          <p:cNvPr id="3" name="Picture 2" descr="ble_20220420_143543_Yoshikura_50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.\20220421_data\ble_20220420_143543_Yoshikura_50cm_rec_front_sma5.png</a:t>
            </a:r>
          </a:p>
        </p:txBody>
      </p:sp>
      <p:pic>
        <p:nvPicPr>
          <p:cNvPr id="3" name="Picture 2" descr="ble_20220420_143543_Yoshikura_50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.\20220421_data\ble_20220415_164138_Manabe_50cm_rec_front_split.png</a:t>
            </a:r>
          </a:p>
        </p:txBody>
      </p:sp>
      <p:pic>
        <p:nvPicPr>
          <p:cNvPr id="3" name="Picture 2" descr="ble_20220415_164138_Manabe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.\20220421_data\ble_20220420_143543_Yoshikura_50cm_rec_front_split.png</a:t>
            </a:r>
          </a:p>
        </p:txBody>
      </p:sp>
      <p:pic>
        <p:nvPicPr>
          <p:cNvPr id="3" name="Picture 2" descr="ble_20220420_143543_Yoshikura_50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.\20220421_data\ble_20220415_164535_Manabe_75cm_rec_front_filtered.png</a:t>
            </a:r>
          </a:p>
        </p:txBody>
      </p:sp>
      <p:pic>
        <p:nvPicPr>
          <p:cNvPr id="3" name="Picture 2" descr="ble_20220415_164535_Manabe_75c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.\20220421_data\ble_20220415_164535_Manabe_75cm_rec_front_sma5.png</a:t>
            </a:r>
          </a:p>
        </p:txBody>
      </p:sp>
      <p:pic>
        <p:nvPicPr>
          <p:cNvPr id="3" name="Picture 2" descr="ble_20220415_164535_Manabe_75c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.\20220421_data\ble_20220415_164535_Manabe_75cm_rec_front_split.png</a:t>
            </a:r>
          </a:p>
        </p:txBody>
      </p:sp>
      <p:pic>
        <p:nvPicPr>
          <p:cNvPr id="3" name="Picture 2" descr="ble_20220415_164535_Manabe_75c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.\20220421_data\ble_20220415_164910_Manabe_1m_rec_front_filtered.png</a:t>
            </a:r>
          </a:p>
        </p:txBody>
      </p:sp>
      <p:pic>
        <p:nvPicPr>
          <p:cNvPr id="3" name="Picture 2" descr="ble_20220415_164910_Manabe_1m_rec_front_filte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.\20220421_data\ble_20220415_164910_Manabe_1m_rec_front_sma5.png</a:t>
            </a:r>
          </a:p>
        </p:txBody>
      </p:sp>
      <p:pic>
        <p:nvPicPr>
          <p:cNvPr id="3" name="Picture 2" descr="ble_20220415_164910_Manabe_1m_rec_front_sm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.\20220421_data\ble_20220415_164910_Manabe_1m_rec_front_split.png</a:t>
            </a:r>
          </a:p>
        </p:txBody>
      </p:sp>
      <p:pic>
        <p:nvPicPr>
          <p:cNvPr id="3" name="Picture 2" descr="ble_20220415_164910_Manabe_1m_rec_front_spl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